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1" r:id="rId2"/>
    <p:sldId id="269" r:id="rId3"/>
    <p:sldId id="276" r:id="rId4"/>
    <p:sldId id="272" r:id="rId5"/>
    <p:sldId id="273" r:id="rId6"/>
    <p:sldId id="274" r:id="rId7"/>
    <p:sldId id="275" r:id="rId8"/>
    <p:sldId id="264" r:id="rId9"/>
    <p:sldId id="265" r:id="rId10"/>
    <p:sldId id="260" r:id="rId11"/>
    <p:sldId id="261" r:id="rId12"/>
    <p:sldId id="262" r:id="rId13"/>
    <p:sldId id="263" r:id="rId14"/>
    <p:sldId id="277" r:id="rId1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4625" autoAdjust="0"/>
    <p:restoredTop sz="94660"/>
  </p:normalViewPr>
  <p:slideViewPr>
    <p:cSldViewPr>
      <p:cViewPr>
        <p:scale>
          <a:sx n="66" d="100"/>
          <a:sy n="66" d="100"/>
        </p:scale>
        <p:origin x="-31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2AF507D-182E-40B4-9F4F-09A802F3C385}" type="datetimeFigureOut">
              <a:rPr lang="es-CO"/>
              <a:pPr>
                <a:defRPr/>
              </a:pPr>
              <a:t>27/04/2009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O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O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E0031E1-CE85-4606-917A-1C3827FDC5F9}" type="slidenum">
              <a:rPr lang="es-CO"/>
              <a:pPr>
                <a:defRPr/>
              </a:pPr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194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744972-BBBF-4E11-8298-E45432F40906}" type="slidenum">
              <a:rPr lang="es-CO" smtClean="0"/>
              <a:pPr/>
              <a:t>1</a:t>
            </a:fld>
            <a:endParaRPr 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B8D695-19FA-43A2-BB56-745B82A30A07}" type="slidenum">
              <a:rPr lang="es-CO" smtClean="0"/>
              <a:pPr/>
              <a:t>10</a:t>
            </a:fld>
            <a:endParaRPr 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DE15EB7-483E-4766-AD4B-32658DA1B96A}" type="slidenum">
              <a:rPr lang="es-CO" smtClean="0"/>
              <a:pPr/>
              <a:t>11</a:t>
            </a:fld>
            <a:endParaRPr lang="es-C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1D2F15-6256-4251-B5D8-8C1DEF377629}" type="slidenum">
              <a:rPr lang="es-CO" smtClean="0"/>
              <a:pPr/>
              <a:t>12</a:t>
            </a:fld>
            <a:endParaRPr 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CO" smtClean="0"/>
          </a:p>
        </p:txBody>
      </p:sp>
      <p:sp>
        <p:nvSpPr>
          <p:cNvPr id="317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665041A-FDD2-43D8-9795-8E50C2258F40}" type="slidenum">
              <a:rPr lang="es-CO" smtClean="0"/>
              <a:pPr/>
              <a:t>13</a:t>
            </a:fld>
            <a:endParaRPr 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35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8D0A622-D4EF-45BB-8D96-B01EC2C9CD22}" type="slidenum">
              <a:rPr lang="es-CO" smtClean="0"/>
              <a:pPr/>
              <a:t>14</a:t>
            </a:fld>
            <a:endParaRPr 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5C024AE-0F10-4BB0-90D0-A09ABF7D7964}" type="slidenum">
              <a:rPr lang="es-CO" smtClean="0"/>
              <a:pPr/>
              <a:t>2</a:t>
            </a:fld>
            <a:endParaRPr 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15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36B4E3-77EF-474C-8772-30314A4F3CD1}" type="slidenum">
              <a:rPr lang="es-CO" smtClean="0"/>
              <a:pPr/>
              <a:t>3</a:t>
            </a:fld>
            <a:endParaRPr 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F891C4-F258-490B-80DA-15D6C0A0735E}" type="slidenum">
              <a:rPr lang="es-CO" smtClean="0"/>
              <a:pPr/>
              <a:t>4</a:t>
            </a:fld>
            <a:endParaRPr 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2AFAF0-C0B5-4936-B29A-91FC515F8A47}" type="slidenum">
              <a:rPr lang="es-CO" smtClean="0"/>
              <a:pPr/>
              <a:t>5</a:t>
            </a:fld>
            <a:endParaRPr 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56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8BB8D0-0D1F-4CC6-9497-B0FB93BF9790}" type="slidenum">
              <a:rPr lang="es-CO" smtClean="0"/>
              <a:pPr/>
              <a:t>6</a:t>
            </a:fld>
            <a:endParaRPr 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O" smtClean="0"/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8D7B152-2C92-4B98-8E28-4E39BB9BD2C3}" type="slidenum">
              <a:rPr lang="es-CO" smtClean="0"/>
              <a:pPr/>
              <a:t>7</a:t>
            </a:fld>
            <a:endParaRPr lang="es-C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276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A6B4F9-B608-4019-ABB1-43266104D3D1}" type="slidenum">
              <a:rPr lang="es-CO" smtClean="0"/>
              <a:pPr/>
              <a:t>8</a:t>
            </a:fld>
            <a:endParaRPr 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CO" smtClean="0"/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BADBCF-B2F1-4B18-996D-22492066E3C2}" type="slidenum">
              <a:rPr lang="es-CO" smtClean="0"/>
              <a:pPr/>
              <a:t>9</a:t>
            </a:fld>
            <a:endParaRPr 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54225D-D041-4E59-ACCB-666290C4362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42706-5A58-49ED-9F0F-0E47E68F5D8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D8CF2-6B43-4FCA-9042-63E17B25F2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B5E22-0BB8-4793-8265-6E8B051FBC1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BC599-A5F7-4505-AAD4-AEAA74CA621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2222E-9B98-45B2-8323-455E0B0A92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28D9F-C400-4AED-9F19-83F95F50C56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11A9A-D0E6-4287-BE37-F7A403E114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A1355-3B8A-44F4-8684-47D74C30373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131B8-ED87-48C2-981F-1C5A549C82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O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0425-B04B-4BAA-922F-B82DB3E15E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9F7E319-497E-43FF-941D-B1378028E74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3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smtClean="0"/>
              <a:t>18.Populus</a:t>
            </a:r>
            <a:endParaRPr lang="es-CO" smtClean="0"/>
          </a:p>
        </p:txBody>
      </p:sp>
      <p:sp>
        <p:nvSpPr>
          <p:cNvPr id="2051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smtClean="0"/>
              <a:t>De población a pueblo y popular</a:t>
            </a:r>
            <a:endParaRPr lang="es-CO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pic>
        <p:nvPicPr>
          <p:cNvPr id="11268" name="Picture 4" descr="I:\CRC\FOTOS\2007\Octubre 2007\Chiquinquirá\DSC036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1285875"/>
            <a:ext cx="5672138" cy="425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pic>
        <p:nvPicPr>
          <p:cNvPr id="12292" name="Picture 4" descr="I:\CRC\FOTOS\2007\Octubre 2007\Chiquinquirá\DSC036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88" y="1357313"/>
            <a:ext cx="5710237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pic>
        <p:nvPicPr>
          <p:cNvPr id="13316" name="Picture 4" descr="I:\CRC\FOTOS\2007\Octubre 2007-Chiquin\VIDEO\DSC037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571625"/>
            <a:ext cx="5472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smtClean="0"/>
          </a:p>
        </p:txBody>
      </p:sp>
      <p:sp>
        <p:nvSpPr>
          <p:cNvPr id="1433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smtClean="0"/>
          </a:p>
        </p:txBody>
      </p:sp>
      <p:pic>
        <p:nvPicPr>
          <p:cNvPr id="14340" name="Picture 2" descr="I:\CRC\FOTOS\2007\Octubre 2007-Chiquin\VIDEO\DSC037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428625"/>
            <a:ext cx="4533900" cy="60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 smtClean="0"/>
          </a:p>
        </p:txBody>
      </p:sp>
      <p:sp>
        <p:nvSpPr>
          <p:cNvPr id="61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smtClean="0"/>
          </a:p>
        </p:txBody>
      </p:sp>
      <p:pic>
        <p:nvPicPr>
          <p:cNvPr id="6149" name="Picture 5" descr="Juan Camilo Uri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571612"/>
            <a:ext cx="3810000" cy="348615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285720" y="4857760"/>
            <a:ext cx="34290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Juan Camilo Uribe</a:t>
            </a:r>
          </a:p>
          <a:p>
            <a:r>
              <a:rPr lang="es-ES" dirty="0" smtClean="0"/>
              <a:t>Y yo aquí quemándome por nada</a:t>
            </a:r>
          </a:p>
          <a:p>
            <a:r>
              <a:rPr lang="es-ES" dirty="0" smtClean="0"/>
              <a:t>Plexiglás</a:t>
            </a:r>
          </a:p>
          <a:p>
            <a:r>
              <a:rPr lang="es-ES" dirty="0" smtClean="0"/>
              <a:t>1973</a:t>
            </a:r>
            <a:endParaRPr lang="es-CO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Tótem</a:t>
            </a:r>
            <a:endParaRPr lang="es-CO" sz="2800" dirty="0"/>
          </a:p>
        </p:txBody>
      </p:sp>
      <p:pic>
        <p:nvPicPr>
          <p:cNvPr id="3076" name="Picture 2" descr="Australian aboriginal totem poles por Tim in Sydney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1500188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dirty="0" smtClean="0"/>
              <a:t>Devoción</a:t>
            </a:r>
            <a:endParaRPr lang="es-CO" sz="2800" dirty="0"/>
          </a:p>
        </p:txBody>
      </p:sp>
      <p:pic>
        <p:nvPicPr>
          <p:cNvPr id="4100" name="Picture 2" descr="http://farm1.static.flickr.com/126/405565871_dba5520894_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5088" y="1571625"/>
            <a:ext cx="9209088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4357718" cy="1143000"/>
          </a:xfrm>
        </p:spPr>
        <p:txBody>
          <a:bodyPr/>
          <a:lstStyle/>
          <a:p>
            <a:r>
              <a:rPr lang="es-ES" sz="2800" dirty="0" smtClean="0"/>
              <a:t>El lugar de lo sagrado</a:t>
            </a:r>
            <a:endParaRPr lang="es-CO" sz="2800" dirty="0" smtClean="0"/>
          </a:p>
        </p:txBody>
      </p:sp>
      <p:sp>
        <p:nvSpPr>
          <p:cNvPr id="512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 smtClean="0"/>
          </a:p>
        </p:txBody>
      </p:sp>
      <p:pic>
        <p:nvPicPr>
          <p:cNvPr id="5124" name="Picture 2" descr="http://ourladyofguadalupelathrop.org/images/Virgen_de_Guadalupe.jpg"/>
          <p:cNvPicPr>
            <a:picLocks noChangeAspect="1" noChangeArrowheads="1"/>
          </p:cNvPicPr>
          <p:nvPr/>
        </p:nvPicPr>
        <p:blipFill>
          <a:blip r:embed="rId3"/>
          <a:srcRect b="1134"/>
          <a:stretch>
            <a:fillRect/>
          </a:stretch>
        </p:blipFill>
        <p:spPr bwMode="auto">
          <a:xfrm>
            <a:off x="4857750" y="142875"/>
            <a:ext cx="4143375" cy="650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328982" cy="1143000"/>
          </a:xfrm>
        </p:spPr>
        <p:txBody>
          <a:bodyPr/>
          <a:lstStyle/>
          <a:p>
            <a:pPr eaLnBrk="1" hangingPunct="1"/>
            <a:r>
              <a:rPr lang="es-ES" dirty="0" smtClean="0"/>
              <a:t>Exvotos</a:t>
            </a:r>
            <a:endParaRPr lang="es-CO" dirty="0" smtClean="0"/>
          </a:p>
        </p:txBody>
      </p:sp>
      <p:pic>
        <p:nvPicPr>
          <p:cNvPr id="7172" name="Picture 5" descr="ExVo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7963" y="566738"/>
            <a:ext cx="3648075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pic>
        <p:nvPicPr>
          <p:cNvPr id="8196" name="Picture 5" descr="cruz%20de%20exvoto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09875" y="1147763"/>
            <a:ext cx="352425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s-CO" smtClean="0"/>
          </a:p>
        </p:txBody>
      </p:sp>
      <p:pic>
        <p:nvPicPr>
          <p:cNvPr id="9220" name="Picture 5" descr="Exvotos 10 por marthax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0750" y="1252538"/>
            <a:ext cx="47625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smtClean="0"/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smtClean="0"/>
          </a:p>
        </p:txBody>
      </p:sp>
      <p:pic>
        <p:nvPicPr>
          <p:cNvPr id="10244" name="Picture 2" descr="D:\Chiquinquirá-scanner\Mirand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" y="71438"/>
            <a:ext cx="8953500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smtClean="0"/>
          </a:p>
        </p:txBody>
      </p:sp>
      <p:sp>
        <p:nvSpPr>
          <p:cNvPr id="1536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smtClean="0"/>
          </a:p>
        </p:txBody>
      </p:sp>
      <p:pic>
        <p:nvPicPr>
          <p:cNvPr id="15364" name="Picture 2" descr="D:\Chiquinquirá-scanner\backup FOTOS\exvo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8" y="161925"/>
            <a:ext cx="8929687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40</Words>
  <Application>Microsoft Office PowerPoint</Application>
  <PresentationFormat>Presentación en pantalla (4:3)</PresentationFormat>
  <Paragraphs>24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Diseño predeterminado</vt:lpstr>
      <vt:lpstr>18.Populus</vt:lpstr>
      <vt:lpstr>Tótem</vt:lpstr>
      <vt:lpstr>Devoción</vt:lpstr>
      <vt:lpstr>El lugar de lo sagrado</vt:lpstr>
      <vt:lpstr>Exvotos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>Prensa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Alejandro</dc:creator>
  <cp:lastModifiedBy>Carlos Rojas</cp:lastModifiedBy>
  <cp:revision>16</cp:revision>
  <dcterms:created xsi:type="dcterms:W3CDTF">2009-04-27T02:19:34Z</dcterms:created>
  <dcterms:modified xsi:type="dcterms:W3CDTF">2009-04-27T14:19:23Z</dcterms:modified>
</cp:coreProperties>
</file>