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28751-809D-448F-B4D7-4BC30DE93B9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F2E62-C96B-48E9-90B5-50EB52334A5B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F2E62-C96B-48E9-90B5-50EB52334A5B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CE5A5-1D20-49D4-8B84-BB0F45825824}" type="datetimeFigureOut">
              <a:rPr lang="es-CO" smtClean="0"/>
              <a:pPr/>
              <a:t>03/05/2009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25765-C918-4F7C-BBE4-D623608D8A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19. Sin tiempo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Arte x </a:t>
            </a:r>
            <a:r>
              <a:rPr lang="es-ES" dirty="0" smtClean="0"/>
              <a:t>Imagen x cuerpo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monalis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67000" cy="3476626"/>
          </a:xfrm>
          <a:prstGeom prst="rect">
            <a:avLst/>
          </a:prstGeom>
          <a:noFill/>
        </p:spPr>
      </p:pic>
      <p:pic>
        <p:nvPicPr>
          <p:cNvPr id="18436" name="Picture 4" descr="http://www.fabriziobrascugli.com/immaginiblog1/monalisa-duchamp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32" y="3714752"/>
            <a:ext cx="2706818" cy="2928958"/>
          </a:xfrm>
          <a:prstGeom prst="rect">
            <a:avLst/>
          </a:prstGeom>
          <a:noFill/>
        </p:spPr>
      </p:pic>
      <p:pic>
        <p:nvPicPr>
          <p:cNvPr id="18438" name="Picture 6" descr="Mona Lisa in the Third Place Yasumasa Morimura 1998"/>
          <p:cNvPicPr>
            <a:picLocks noChangeAspect="1" noChangeArrowheads="1"/>
          </p:cNvPicPr>
          <p:nvPr/>
        </p:nvPicPr>
        <p:blipFill>
          <a:blip r:embed="rId5"/>
          <a:srcRect l="11194" r="10447"/>
          <a:stretch>
            <a:fillRect/>
          </a:stretch>
        </p:blipFill>
        <p:spPr bwMode="auto">
          <a:xfrm>
            <a:off x="3214678" y="142852"/>
            <a:ext cx="2500330" cy="3829037"/>
          </a:xfrm>
          <a:prstGeom prst="rect">
            <a:avLst/>
          </a:prstGeom>
          <a:noFill/>
        </p:spPr>
      </p:pic>
      <p:pic>
        <p:nvPicPr>
          <p:cNvPr id="18440" name="Picture 8" descr="Mona Lisa Jean Michel Basquiat 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12539" y="3167075"/>
            <a:ext cx="3331461" cy="3690925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3071802" y="4857760"/>
            <a:ext cx="18573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Anacronismos: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Da </a:t>
            </a:r>
            <a:r>
              <a:rPr lang="es-ES" dirty="0" err="1" smtClean="0">
                <a:solidFill>
                  <a:schemeClr val="bg1"/>
                </a:solidFill>
              </a:rPr>
              <a:t>vinci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err="1" smtClean="0">
                <a:solidFill>
                  <a:schemeClr val="bg1"/>
                </a:solidFill>
              </a:rPr>
              <a:t>Duchamp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err="1" smtClean="0">
                <a:solidFill>
                  <a:schemeClr val="bg1"/>
                </a:solidFill>
              </a:rPr>
              <a:t>Morimura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err="1" smtClean="0">
                <a:solidFill>
                  <a:schemeClr val="bg1"/>
                </a:solidFill>
              </a:rPr>
              <a:t>Basquiat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6072198" y="500042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Freedberg</a:t>
            </a:r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Didi-Huberman</a:t>
            </a:r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Arte Callejero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16386" name="Picture 2" descr="http://www.artnet.com/Magazine/features/cfinch/Images/finch5-7-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33800" cy="4762500"/>
          </a:xfrm>
          <a:prstGeom prst="rect">
            <a:avLst/>
          </a:prstGeom>
          <a:noFill/>
        </p:spPr>
      </p:pic>
      <p:pic>
        <p:nvPicPr>
          <p:cNvPr id="16388" name="Picture 4" descr="Sherrie Levine »After Walker Evans« | Untitl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3214686"/>
            <a:ext cx="2676525" cy="3429001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85720" y="5643578"/>
            <a:ext cx="3429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Apropiaciones:</a:t>
            </a:r>
          </a:p>
          <a:p>
            <a:r>
              <a:rPr lang="es-ES" dirty="0" err="1" smtClean="0">
                <a:solidFill>
                  <a:schemeClr val="bg1"/>
                </a:solidFill>
              </a:rPr>
              <a:t>Sherrie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Levine</a:t>
            </a:r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err="1" smtClean="0">
                <a:solidFill>
                  <a:schemeClr val="bg1"/>
                </a:solidFill>
              </a:rPr>
              <a:t>Cindy</a:t>
            </a:r>
            <a:r>
              <a:rPr lang="es-ES" dirty="0" smtClean="0">
                <a:solidFill>
                  <a:schemeClr val="bg1"/>
                </a:solidFill>
              </a:rPr>
              <a:t> Sherman</a:t>
            </a:r>
            <a:endParaRPr lang="es-CO" dirty="0">
              <a:solidFill>
                <a:schemeClr val="bg1"/>
              </a:solidFill>
            </a:endParaRPr>
          </a:p>
        </p:txBody>
      </p:sp>
      <p:pic>
        <p:nvPicPr>
          <p:cNvPr id="16390" name="Picture 6" descr="sherman_boticelli.11877117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0"/>
            <a:ext cx="3714744" cy="5462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artintelligence.net/review/wp-content/uploads/2008/02/kosuth13chairs65q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-2282"/>
            <a:ext cx="8167771" cy="686028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00892" y="6000768"/>
            <a:ext cx="192882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smtClean="0"/>
              <a:t>Conceptualismos:</a:t>
            </a:r>
          </a:p>
          <a:p>
            <a:r>
              <a:rPr lang="es-ES" dirty="0" smtClean="0"/>
              <a:t>Joseph </a:t>
            </a:r>
            <a:r>
              <a:rPr lang="es-ES" dirty="0" err="1" smtClean="0"/>
              <a:t>Kossuth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rtintelligence.net/review/wp-content/uploads/2008/02/treasonfimages29.jpg"/>
          <p:cNvPicPr>
            <a:picLocks noChangeAspect="1" noChangeArrowheads="1"/>
          </p:cNvPicPr>
          <p:nvPr/>
        </p:nvPicPr>
        <p:blipFill>
          <a:blip r:embed="rId3"/>
          <a:srcRect b="288"/>
          <a:stretch>
            <a:fillRect/>
          </a:stretch>
        </p:blipFill>
        <p:spPr bwMode="auto">
          <a:xfrm>
            <a:off x="214282" y="1357298"/>
            <a:ext cx="6381750" cy="492922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00892" y="6215082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Transgresiones: </a:t>
            </a:r>
            <a:r>
              <a:rPr lang="es-ES" dirty="0" err="1" smtClean="0">
                <a:solidFill>
                  <a:schemeClr val="bg1"/>
                </a:solidFill>
              </a:rPr>
              <a:t>Magritte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786546" y="500042"/>
            <a:ext cx="235745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Michel Foucault</a:t>
            </a: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Julia </a:t>
            </a:r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Kristeva</a:t>
            </a:r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Georges </a:t>
            </a:r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Bataille</a:t>
            </a:r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Gilles</a:t>
            </a:r>
            <a:r>
              <a:rPr lang="es-E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1">
                    <a:lumMod val="85000"/>
                  </a:schemeClr>
                </a:solidFill>
              </a:rPr>
              <a:t>Deleuze</a:t>
            </a:r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  <a:p>
            <a:endParaRPr lang="es-ES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Cuerpo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Inmanencia 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Medida del mundo – E.M-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Lugar de relaciones – XVIII, XIX -</a:t>
            </a:r>
          </a:p>
          <a:p>
            <a:pPr>
              <a:buNone/>
            </a:pPr>
            <a:r>
              <a:rPr lang="es-ES" dirty="0" smtClean="0">
                <a:solidFill>
                  <a:schemeClr val="bg1"/>
                </a:solidFill>
              </a:rPr>
              <a:t>Antropología</a:t>
            </a:r>
          </a:p>
          <a:p>
            <a:pPr>
              <a:buNone/>
            </a:pP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Antropología de la imagen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Imagen</a:t>
            </a:r>
          </a:p>
          <a:p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                              Cuerpo</a:t>
            </a:r>
          </a:p>
          <a:p>
            <a:endParaRPr lang="es-ES" dirty="0" smtClean="0">
              <a:solidFill>
                <a:schemeClr val="bg1"/>
              </a:solidFill>
            </a:endParaRPr>
          </a:p>
          <a:p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smtClean="0">
                <a:solidFill>
                  <a:schemeClr val="bg1"/>
                </a:solidFill>
              </a:rPr>
              <a:t>                                                               Medio</a:t>
            </a:r>
            <a:endParaRPr lang="es-CO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73</Words>
  <Application>Microsoft Office PowerPoint</Application>
  <PresentationFormat>Presentación en pantalla (4:3)</PresentationFormat>
  <Paragraphs>44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8" baseType="lpstr">
      <vt:lpstr>Tema de Office</vt:lpstr>
      <vt:lpstr>19. Sin tiempo</vt:lpstr>
      <vt:lpstr>Diapositiva 2</vt:lpstr>
      <vt:lpstr>Diapositiva 3</vt:lpstr>
      <vt:lpstr>Diapositiva 4</vt:lpstr>
      <vt:lpstr>Diapositiva 5</vt:lpstr>
      <vt:lpstr>Cuerpo</vt:lpstr>
      <vt:lpstr>Antropología de la imagen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19. Sin tiempo</dc:title>
  <dc:creator>Carlos Rojas</dc:creator>
  <cp:lastModifiedBy>Carlos Rojas</cp:lastModifiedBy>
  <cp:revision>18</cp:revision>
  <dcterms:created xsi:type="dcterms:W3CDTF">2009-04-30T06:19:48Z</dcterms:created>
  <dcterms:modified xsi:type="dcterms:W3CDTF">2009-05-04T04:08:43Z</dcterms:modified>
</cp:coreProperties>
</file>