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2" r:id="rId3"/>
    <p:sldId id="273" r:id="rId4"/>
    <p:sldId id="272" r:id="rId5"/>
    <p:sldId id="263" r:id="rId6"/>
    <p:sldId id="258" r:id="rId7"/>
    <p:sldId id="259" r:id="rId8"/>
    <p:sldId id="260" r:id="rId9"/>
    <p:sldId id="261" r:id="rId10"/>
    <p:sldId id="266" r:id="rId11"/>
    <p:sldId id="267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588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A11DF-8E9B-48E5-96C3-E60EE173D94E}" type="datetimeFigureOut">
              <a:rPr lang="es-CO" smtClean="0"/>
              <a:pPr/>
              <a:t>07/05/2009</a:t>
            </a:fld>
            <a:endParaRPr lang="es-CO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26BD96-E91D-4B16-BE2C-E558105EF4B6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6BD96-E91D-4B16-BE2C-E558105EF4B6}" type="slidenum">
              <a:rPr lang="es-CO" smtClean="0"/>
              <a:pPr/>
              <a:t>1</a:t>
            </a:fld>
            <a:endParaRPr lang="es-CO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6BD96-E91D-4B16-BE2C-E558105EF4B6}" type="slidenum">
              <a:rPr lang="es-CO" smtClean="0"/>
              <a:pPr/>
              <a:t>10</a:t>
            </a:fld>
            <a:endParaRPr lang="es-CO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6BD96-E91D-4B16-BE2C-E558105EF4B6}" type="slidenum">
              <a:rPr lang="es-CO" smtClean="0"/>
              <a:pPr/>
              <a:t>11</a:t>
            </a:fld>
            <a:endParaRPr lang="es-CO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6BD96-E91D-4B16-BE2C-E558105EF4B6}" type="slidenum">
              <a:rPr lang="es-CO" smtClean="0"/>
              <a:pPr/>
              <a:t>12</a:t>
            </a:fld>
            <a:endParaRPr lang="es-CO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6BD96-E91D-4B16-BE2C-E558105EF4B6}" type="slidenum">
              <a:rPr lang="es-CO" smtClean="0"/>
              <a:pPr/>
              <a:t>13</a:t>
            </a:fld>
            <a:endParaRPr lang="es-CO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6BD96-E91D-4B16-BE2C-E558105EF4B6}" type="slidenum">
              <a:rPr lang="es-CO" smtClean="0"/>
              <a:pPr/>
              <a:t>14</a:t>
            </a:fld>
            <a:endParaRPr lang="es-CO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6BD96-E91D-4B16-BE2C-E558105EF4B6}" type="slidenum">
              <a:rPr lang="es-CO" smtClean="0"/>
              <a:pPr/>
              <a:t>2</a:t>
            </a:fld>
            <a:endParaRPr lang="es-CO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6BD96-E91D-4B16-BE2C-E558105EF4B6}" type="slidenum">
              <a:rPr lang="es-CO" smtClean="0"/>
              <a:pPr/>
              <a:t>3</a:t>
            </a:fld>
            <a:endParaRPr lang="es-CO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6BD96-E91D-4B16-BE2C-E558105EF4B6}" type="slidenum">
              <a:rPr lang="es-CO" smtClean="0"/>
              <a:pPr/>
              <a:t>4</a:t>
            </a:fld>
            <a:endParaRPr lang="es-CO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6BD96-E91D-4B16-BE2C-E558105EF4B6}" type="slidenum">
              <a:rPr lang="es-CO" smtClean="0"/>
              <a:pPr/>
              <a:t>5</a:t>
            </a:fld>
            <a:endParaRPr lang="es-CO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6BD96-E91D-4B16-BE2C-E558105EF4B6}" type="slidenum">
              <a:rPr lang="es-CO" smtClean="0"/>
              <a:pPr/>
              <a:t>6</a:t>
            </a:fld>
            <a:endParaRPr lang="es-CO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6BD96-E91D-4B16-BE2C-E558105EF4B6}" type="slidenum">
              <a:rPr lang="es-CO" smtClean="0"/>
              <a:pPr/>
              <a:t>7</a:t>
            </a:fld>
            <a:endParaRPr lang="es-CO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6BD96-E91D-4B16-BE2C-E558105EF4B6}" type="slidenum">
              <a:rPr lang="es-CO" smtClean="0"/>
              <a:pPr/>
              <a:t>8</a:t>
            </a:fld>
            <a:endParaRPr lang="es-CO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6BD96-E91D-4B16-BE2C-E558105EF4B6}" type="slidenum">
              <a:rPr lang="es-CO" smtClean="0"/>
              <a:pPr/>
              <a:t>9</a:t>
            </a:fld>
            <a:endParaRPr lang="es-CO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26DC-7B1B-4D24-B283-3558A6D845AF}" type="datetimeFigureOut">
              <a:rPr lang="es-CO" smtClean="0"/>
              <a:pPr/>
              <a:t>07/05/2009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D047-593B-4CF8-8612-F4F5A90FEE37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26DC-7B1B-4D24-B283-3558A6D845AF}" type="datetimeFigureOut">
              <a:rPr lang="es-CO" smtClean="0"/>
              <a:pPr/>
              <a:t>07/05/2009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D047-593B-4CF8-8612-F4F5A90FEE37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26DC-7B1B-4D24-B283-3558A6D845AF}" type="datetimeFigureOut">
              <a:rPr lang="es-CO" smtClean="0"/>
              <a:pPr/>
              <a:t>07/05/2009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D047-593B-4CF8-8612-F4F5A90FEE37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26DC-7B1B-4D24-B283-3558A6D845AF}" type="datetimeFigureOut">
              <a:rPr lang="es-CO" smtClean="0"/>
              <a:pPr/>
              <a:t>07/05/2009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D047-593B-4CF8-8612-F4F5A90FEE37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26DC-7B1B-4D24-B283-3558A6D845AF}" type="datetimeFigureOut">
              <a:rPr lang="es-CO" smtClean="0"/>
              <a:pPr/>
              <a:t>07/05/2009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D047-593B-4CF8-8612-F4F5A90FEE37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26DC-7B1B-4D24-B283-3558A6D845AF}" type="datetimeFigureOut">
              <a:rPr lang="es-CO" smtClean="0"/>
              <a:pPr/>
              <a:t>07/05/2009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D047-593B-4CF8-8612-F4F5A90FEE37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26DC-7B1B-4D24-B283-3558A6D845AF}" type="datetimeFigureOut">
              <a:rPr lang="es-CO" smtClean="0"/>
              <a:pPr/>
              <a:t>07/05/2009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D047-593B-4CF8-8612-F4F5A90FEE37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26DC-7B1B-4D24-B283-3558A6D845AF}" type="datetimeFigureOut">
              <a:rPr lang="es-CO" smtClean="0"/>
              <a:pPr/>
              <a:t>07/05/2009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D047-593B-4CF8-8612-F4F5A90FEE37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26DC-7B1B-4D24-B283-3558A6D845AF}" type="datetimeFigureOut">
              <a:rPr lang="es-CO" smtClean="0"/>
              <a:pPr/>
              <a:t>07/05/2009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D047-593B-4CF8-8612-F4F5A90FEE37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26DC-7B1B-4D24-B283-3558A6D845AF}" type="datetimeFigureOut">
              <a:rPr lang="es-CO" smtClean="0"/>
              <a:pPr/>
              <a:t>07/05/2009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D047-593B-4CF8-8612-F4F5A90FEE37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C26DC-7B1B-4D24-B283-3558A6D845AF}" type="datetimeFigureOut">
              <a:rPr lang="es-CO" smtClean="0"/>
              <a:pPr/>
              <a:t>07/05/2009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0DD047-593B-4CF8-8612-F4F5A90FEE37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C26DC-7B1B-4D24-B283-3558A6D845AF}" type="datetimeFigureOut">
              <a:rPr lang="es-CO" smtClean="0"/>
              <a:pPr/>
              <a:t>07/05/2009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0DD047-593B-4CF8-8612-F4F5A90FEE37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20. </a:t>
            </a:r>
            <a:r>
              <a:rPr lang="es-ES" dirty="0" err="1" smtClean="0">
                <a:solidFill>
                  <a:schemeClr val="bg1"/>
                </a:solidFill>
              </a:rPr>
              <a:t>Personne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Cuerpo </a:t>
            </a:r>
            <a:r>
              <a:rPr lang="es-ES" dirty="0" err="1" smtClean="0"/>
              <a:t>etereo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5842" name="AutoShape 2" descr=" Luis González Palma / - zoom out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/>
          <a:srcRect l="25781" t="30000" r="52344" b="43125"/>
          <a:stretch>
            <a:fillRect/>
          </a:stretch>
        </p:blipFill>
        <p:spPr bwMode="auto">
          <a:xfrm>
            <a:off x="1643042" y="2143116"/>
            <a:ext cx="400052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33794" name="Picture 2" descr="doris-salced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857232"/>
            <a:ext cx="4286250" cy="5686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6082" name="Picture 2" descr="cracke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857232"/>
            <a:ext cx="3571875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4034" name="Picture 2" descr="Doris Salced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000240"/>
            <a:ext cx="3762375" cy="2428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1986" name="Picture 2" descr="http://www.ciudadviva.gov.co/agosto07/periodico/1/di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500174"/>
            <a:ext cx="6657975" cy="4429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Cuerpo - persona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31746" name="Picture 2" descr="http://www.bicentenarioindependencia.gov.co/anecdotas/images/serie1/ed2c/jorge-de-villalonga_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1857364"/>
            <a:ext cx="3000375" cy="4286250"/>
          </a:xfrm>
          <a:prstGeom prst="rect">
            <a:avLst/>
          </a:prstGeom>
          <a:noFill/>
        </p:spPr>
      </p:pic>
      <p:pic>
        <p:nvPicPr>
          <p:cNvPr id="31748" name="Picture 4" descr="http://www.mercadolibre.cl/jm/img?s=MLC&amp;f=11878019_4466.jpg&amp;v=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143380"/>
            <a:ext cx="3110663" cy="2071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Muerte</a:t>
            </a:r>
            <a:endParaRPr lang="es-CO" dirty="0">
              <a:solidFill>
                <a:schemeClr val="bg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098" name="Picture 2" descr="[Fotografia_Mortuoria_Cadaver_Dr_Martin.jpg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214422"/>
            <a:ext cx="7291382" cy="51761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6146" name="Picture 2" descr="[Rigoberto_Niklitschek__1933_Los_Muermos.jpg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285728"/>
            <a:ext cx="6219825" cy="6305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29698" name="Picture 2" descr="http://designblog.uniandes.edu.co/blogs/dise1314/files/2009/02/vik-muniz-ch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714488"/>
            <a:ext cx="2857500" cy="3571875"/>
          </a:xfrm>
          <a:prstGeom prst="rect">
            <a:avLst/>
          </a:prstGeom>
          <a:noFill/>
        </p:spPr>
      </p:pic>
      <p:pic>
        <p:nvPicPr>
          <p:cNvPr id="5" name="Picture 2" descr="http://adtudo.files.wordpress.com/2008/04/apb_artistas_17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857488" y="1928802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8194" name="Picture 2" descr="http://www.cambio.com.co/culturacambio/775/IMAGEN/IMAGEN-4150669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071546"/>
            <a:ext cx="5476875" cy="3333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  <p:pic>
        <p:nvPicPr>
          <p:cNvPr id="6146" name="Picture 2" descr="Imagen de la Serie: Paso del Quindío I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857232"/>
            <a:ext cx="5553075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100" name="Picture 4" descr="http://www.studium.iar.unicamp.br/20/fotogaleria/images/luis_gonzalez_palm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857232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2050" name="Picture 2" descr="Luis González Palma, El ange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571480"/>
            <a:ext cx="6096000" cy="6076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23</Words>
  <Application>Microsoft Office PowerPoint</Application>
  <PresentationFormat>Presentación en pantalla (4:3)</PresentationFormat>
  <Paragraphs>18</Paragraphs>
  <Slides>14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de Office</vt:lpstr>
      <vt:lpstr>20. Personne</vt:lpstr>
      <vt:lpstr>Cuerpo - persona</vt:lpstr>
      <vt:lpstr>Muerte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</vt:vector>
  </TitlesOfParts>
  <Company>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Carlos Rojas</dc:creator>
  <cp:lastModifiedBy>Carlos Rojas</cp:lastModifiedBy>
  <cp:revision>15</cp:revision>
  <dcterms:created xsi:type="dcterms:W3CDTF">2009-05-07T06:59:06Z</dcterms:created>
  <dcterms:modified xsi:type="dcterms:W3CDTF">2009-05-07T15:26:55Z</dcterms:modified>
</cp:coreProperties>
</file>