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9" r:id="rId2"/>
    <p:sldId id="294" r:id="rId3"/>
    <p:sldId id="291" r:id="rId4"/>
    <p:sldId id="292" r:id="rId5"/>
    <p:sldId id="293" r:id="rId6"/>
    <p:sldId id="290" r:id="rId7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C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4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48665-ADD9-4112-8325-357A367E4582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D697E-8E2F-4488-A44D-5C5B9812982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697E-8E2F-4488-A44D-5C5B9812982F}" type="slidenum">
              <a:rPr lang="es-CO" smtClean="0"/>
              <a:pPr/>
              <a:t>6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5DC52-DF29-44A6-BBA1-68CA67F3BC08}" type="datetimeFigureOut">
              <a:rPr lang="es-CO" smtClean="0"/>
              <a:pPr/>
              <a:t>05/02/2009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maps.google.com/maps?rlz=1C1GGLS_esCO305CO305&amp;sourceid=chrome&amp;q=mapa+italia&amp;um=1&amp;ie=UTF-8&amp;split=0&amp;gl=co&amp;sa=X&amp;oi=geocode_result&amp;resnum=1&amp;ct=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2yM2qsyWWz0&amp;NR=1" TargetMode="Externa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¿Re-nacimiento?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3 CuadroTexto"/>
          <p:cNvSpPr txBox="1"/>
          <p:nvPr/>
        </p:nvSpPr>
        <p:spPr>
          <a:xfrm>
            <a:off x="214282" y="2357430"/>
            <a:ext cx="22145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>
                <a:hlinkClick r:id="rId2"/>
              </a:rPr>
              <a:t>http://maps.google.com/maps?rlz=1C1GGLS_esCO305CO305&amp;sourceid=chrome&amp;q=mapa+italia&amp;um=1&amp;ie=UTF-8&amp;split=0&amp;gl=co&amp;sa=X&amp;oi=geocode_result&amp;resnum=1&amp;ct=image</a:t>
            </a:r>
            <a:endParaRPr lang="es-CO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94093"/>
            <a:ext cx="4929222" cy="589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ellenberger.net/europe/second/PICT08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4842" y="3384732"/>
            <a:ext cx="4500562" cy="3330416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8/8a/San_Marco_%28evening_view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4320" y="187919"/>
            <a:ext cx="4905398" cy="3169643"/>
          </a:xfrm>
          <a:prstGeom prst="rect">
            <a:avLst/>
          </a:prstGeom>
          <a:noFill/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428596" y="5500702"/>
            <a:ext cx="3686172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Iglesia de San marcos, </a:t>
            </a:r>
            <a:endParaRPr kumimoji="0" lang="es-CO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siglo XI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1 Título"/>
          <p:cNvSpPr txBox="1">
            <a:spLocks/>
          </p:cNvSpPr>
          <p:nvPr/>
        </p:nvSpPr>
        <p:spPr>
          <a:xfrm>
            <a:off x="457200" y="274638"/>
            <a:ext cx="6115064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ars</a:t>
            </a:r>
            <a:endParaRPr kumimoji="0" lang="es-CO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upload.wikimedia.org/wikipedia/commons/9/9d/Milano-duomodimilano0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488" y="2500306"/>
            <a:ext cx="5872110" cy="3914740"/>
          </a:xfrm>
          <a:prstGeom prst="rect">
            <a:avLst/>
          </a:prstGeom>
          <a:noFill/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428596" y="5500702"/>
            <a:ext cx="3686172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Duomo</a:t>
            </a: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Milán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S. XIV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ars</a:t>
            </a:r>
            <a:endParaRPr kumimoji="0" lang="es-CO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upload.wikimedia.org/wikipedia/commons/7/71/Duomo_di_milano_kesk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2138348"/>
            <a:ext cx="6617317" cy="4362485"/>
          </a:xfrm>
          <a:prstGeom prst="rect">
            <a:avLst/>
          </a:prstGeom>
          <a:noFill/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0" y="5500702"/>
            <a:ext cx="3686172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Duomo</a:t>
            </a: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es-E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Milan</a:t>
            </a:r>
            <a:endParaRPr kumimoji="0" lang="es-E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s-ES" dirty="0" smtClean="0"/>
              <a:t>S.XIV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ars</a:t>
            </a:r>
            <a:endParaRPr kumimoji="0" lang="es-CO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ars</a:t>
            </a:r>
            <a:endParaRPr kumimoji="0" lang="es-CO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72000" y="5286388"/>
            <a:ext cx="3686172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Santa María del </a:t>
            </a:r>
            <a:r>
              <a:rPr kumimoji="0" lang="es-E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Fiore</a:t>
            </a:r>
            <a:endParaRPr kumimoji="0" lang="es-CO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Filipo </a:t>
            </a:r>
            <a:r>
              <a:rPr kumimoji="0" lang="es-CO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Brunelleschi</a:t>
            </a: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siglo XV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virtual.yosemite.cc.ca.us/ghayes/images/DSC00754%20Cathedral%20of%20Santa%20Maria%20del%20Fiore%20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2285992"/>
            <a:ext cx="2571750" cy="3429000"/>
          </a:xfrm>
          <a:prstGeom prst="rect">
            <a:avLst/>
          </a:prstGeom>
          <a:noFill/>
        </p:spPr>
      </p:pic>
      <p:pic>
        <p:nvPicPr>
          <p:cNvPr id="1028" name="Picture 4" descr="Santa Maria del Fior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000240"/>
            <a:ext cx="2571196" cy="3143272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6215074" y="1714488"/>
            <a:ext cx="21431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u="sng" dirty="0" smtClean="0">
                <a:hlinkClick r:id="rId5"/>
              </a:rPr>
              <a:t>http://www.youtube.com/watch?v=2yM2qsyWWz0&amp;NR=1</a:t>
            </a:r>
            <a:endParaRPr lang="es-CO" u="sng" dirty="0" smtClean="0"/>
          </a:p>
          <a:p>
            <a:endParaRPr lang="es-ES" u="sng" dirty="0" smtClean="0"/>
          </a:p>
          <a:p>
            <a:endParaRPr lang="es-ES" u="sng" dirty="0" smtClean="0"/>
          </a:p>
          <a:p>
            <a:endParaRPr lang="es-ES" u="sng" dirty="0" smtClean="0"/>
          </a:p>
          <a:p>
            <a:endParaRPr lang="es-ES" u="sng" dirty="0" smtClean="0"/>
          </a:p>
          <a:p>
            <a:endParaRPr lang="es-ES" u="sng" dirty="0" smtClean="0"/>
          </a:p>
          <a:p>
            <a:endParaRPr lang="es-ES" u="sng" dirty="0" smtClean="0"/>
          </a:p>
          <a:p>
            <a:endParaRPr lang="es-ES" u="sng" dirty="0" smtClean="0"/>
          </a:p>
          <a:p>
            <a:r>
              <a:rPr lang="es-ES" dirty="0" smtClean="0"/>
              <a:t>espejo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41</Words>
  <Application>Microsoft Office PowerPoint</Application>
  <PresentationFormat>Presentación en pantalla (4:3)</PresentationFormat>
  <Paragraphs>24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Tema de Office</vt:lpstr>
      <vt:lpstr>¿Re-nacimiento?</vt:lpstr>
      <vt:lpstr>Diapositiva 2</vt:lpstr>
      <vt:lpstr>Diapositiva 3</vt:lpstr>
      <vt:lpstr>Diapositiva 4</vt:lpstr>
      <vt:lpstr>Diapositiva 5</vt:lpstr>
      <vt:lpstr>Diapositiva 6</vt:lpstr>
    </vt:vector>
  </TitlesOfParts>
  <Company>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definición de la historia (y) del arte</dc:title>
  <dc:creator>Carlos Rojas</dc:creator>
  <cp:lastModifiedBy>Carlos Rojas</cp:lastModifiedBy>
  <cp:revision>49</cp:revision>
  <dcterms:created xsi:type="dcterms:W3CDTF">2009-01-28T12:09:44Z</dcterms:created>
  <dcterms:modified xsi:type="dcterms:W3CDTF">2009-02-05T15:35:17Z</dcterms:modified>
</cp:coreProperties>
</file>