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57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40" autoAdjust="0"/>
    <p:restoredTop sz="94660"/>
  </p:normalViewPr>
  <p:slideViewPr>
    <p:cSldViewPr>
      <p:cViewPr>
        <p:scale>
          <a:sx n="50" d="100"/>
          <a:sy n="50" d="100"/>
        </p:scale>
        <p:origin x="-2844" y="-13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8B8C6-54C3-4C0D-82EC-2E7EC763195A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31E30-D0B7-4741-8A23-4AB0C7816C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1</a:t>
            </a:fld>
            <a:endParaRPr lang="es-C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2</a:t>
            </a:fld>
            <a:endParaRPr lang="es-C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3</a:t>
            </a:fld>
            <a:endParaRPr lang="es-C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4</a:t>
            </a:fld>
            <a:endParaRPr lang="es-C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5</a:t>
            </a:fld>
            <a:endParaRPr lang="es-C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6</a:t>
            </a:fld>
            <a:endParaRPr lang="es-C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7</a:t>
            </a:fld>
            <a:endParaRPr lang="es-C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8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E672E-D5FF-486E-97FA-5974D4F5578C}" type="datetimeFigureOut">
              <a:rPr lang="es-CO" smtClean="0"/>
              <a:pPr/>
              <a:t>09/02/2009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mW5pD9Qdvc&amp;feature=related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hyperlink" Target="http://www.youtube.com/watch?v=3tDQC6jKtF4&amp;feature=related" TargetMode="External"/><Relationship Id="rId4" Type="http://schemas.openxmlformats.org/officeDocument/2006/relationships/hyperlink" Target="http://www.youtube.com/watch?v=qiEfq0R0Twk&amp;feature=related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4. re-conocimiento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5900750" cy="4525963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s-ES" sz="2400" dirty="0" smtClean="0"/>
              <a:t>Homofonía</a:t>
            </a:r>
          </a:p>
          <a:p>
            <a:pPr>
              <a:buNone/>
            </a:pPr>
            <a:r>
              <a:rPr lang="es-CO" sz="2400" dirty="0" smtClean="0">
                <a:hlinkClick r:id="rId3"/>
              </a:rPr>
              <a:t>http://www.youtube.com/watch?v=QmW5pD9Qdvc&amp;feature=related</a:t>
            </a:r>
            <a:endParaRPr lang="es-CO" sz="2400" dirty="0" smtClean="0"/>
          </a:p>
          <a:p>
            <a:pPr>
              <a:buNone/>
            </a:pPr>
            <a:r>
              <a:rPr lang="es-ES" sz="2400" dirty="0" smtClean="0"/>
              <a:t>(Pangue </a:t>
            </a:r>
            <a:r>
              <a:rPr lang="es-ES" sz="2400" dirty="0" err="1" smtClean="0"/>
              <a:t>Lingua</a:t>
            </a:r>
            <a:r>
              <a:rPr lang="es-ES" sz="2400" dirty="0" smtClean="0"/>
              <a:t>, sobre la </a:t>
            </a:r>
            <a:r>
              <a:rPr lang="es-ES" sz="2400" dirty="0" err="1" smtClean="0"/>
              <a:t>transubstan</a:t>
            </a:r>
            <a:r>
              <a:rPr lang="es-ES" sz="2400" dirty="0" smtClean="0"/>
              <a:t>-</a:t>
            </a:r>
          </a:p>
          <a:p>
            <a:pPr>
              <a:buNone/>
            </a:pPr>
            <a:r>
              <a:rPr lang="es-ES" sz="2400" dirty="0" err="1" smtClean="0"/>
              <a:t>Ciación</a:t>
            </a:r>
            <a:r>
              <a:rPr lang="es-ES" sz="2400" dirty="0" smtClean="0"/>
              <a:t> de la Carne, compuesto por</a:t>
            </a:r>
          </a:p>
          <a:p>
            <a:pPr>
              <a:buNone/>
            </a:pPr>
            <a:r>
              <a:rPr lang="es-ES" sz="2400" dirty="0" smtClean="0"/>
              <a:t>Santo Tomás en el siglo XIII</a:t>
            </a:r>
          </a:p>
          <a:p>
            <a:pPr>
              <a:buNone/>
            </a:pPr>
            <a:endParaRPr lang="es-ES" sz="2400" dirty="0" smtClean="0"/>
          </a:p>
          <a:p>
            <a:pPr>
              <a:buFontTx/>
              <a:buChar char="-"/>
            </a:pPr>
            <a:r>
              <a:rPr lang="es-ES" sz="2400" dirty="0" smtClean="0"/>
              <a:t>Polifonía</a:t>
            </a:r>
          </a:p>
          <a:p>
            <a:pPr>
              <a:buNone/>
            </a:pPr>
            <a:r>
              <a:rPr lang="es-CO" sz="2400" dirty="0" smtClean="0"/>
              <a:t>Juan del Encina(1468-1529): </a:t>
            </a:r>
            <a:r>
              <a:rPr lang="es-CO" sz="2400" dirty="0" err="1" smtClean="0"/>
              <a:t>Fata</a:t>
            </a:r>
            <a:r>
              <a:rPr lang="es-CO" sz="2400" dirty="0" smtClean="0"/>
              <a:t> la parte</a:t>
            </a:r>
          </a:p>
          <a:p>
            <a:pPr>
              <a:buNone/>
            </a:pPr>
            <a:r>
              <a:rPr lang="es-CO" sz="2400" dirty="0" smtClean="0">
                <a:hlinkClick r:id="rId4"/>
              </a:rPr>
              <a:t>http://www.youtube.com/watch?v=qiEfq0R0Twk&amp;feature=related</a:t>
            </a:r>
            <a:endParaRPr lang="es-CO" sz="2400" dirty="0" smtClean="0"/>
          </a:p>
          <a:p>
            <a:pPr>
              <a:buNone/>
            </a:pPr>
            <a:r>
              <a:rPr lang="es-ES" sz="2400" dirty="0" smtClean="0"/>
              <a:t>Partitura</a:t>
            </a:r>
          </a:p>
          <a:p>
            <a:pPr>
              <a:buNone/>
            </a:pPr>
            <a:r>
              <a:rPr lang="es-CO" sz="2400" dirty="0" smtClean="0">
                <a:hlinkClick r:id="rId5"/>
              </a:rPr>
              <a:t>http://www.youtube.com/watch?v=3tDQC6jKtF4&amp;feature=related</a:t>
            </a:r>
            <a:endParaRPr lang="es-CO" sz="2400" dirty="0" smtClean="0"/>
          </a:p>
          <a:p>
            <a:pPr>
              <a:buNone/>
            </a:pPr>
            <a:endParaRPr lang="es-CO" sz="2400" dirty="0"/>
          </a:p>
        </p:txBody>
      </p:sp>
      <p:pic>
        <p:nvPicPr>
          <p:cNvPr id="10242" name="Picture 2" descr="[vihuela2.JPG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1357298"/>
            <a:ext cx="2047401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5"/>
            <a:ext cx="291660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285720" y="164305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Flauta de pico (Asia</a:t>
            </a:r>
            <a:r>
              <a:rPr lang="es-ES" dirty="0"/>
              <a:t>)</a:t>
            </a:r>
            <a:endParaRPr lang="es-CO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5936" y="357167"/>
            <a:ext cx="59039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CuadroTexto"/>
          <p:cNvSpPr txBox="1"/>
          <p:nvPr/>
        </p:nvSpPr>
        <p:spPr>
          <a:xfrm>
            <a:off x="7215206" y="207167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Fagot</a:t>
            </a:r>
            <a:endParaRPr lang="es-CO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72462" y="3071810"/>
            <a:ext cx="4667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>
            <a:off x="6715140" y="557214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Bombarda (Oboe)</a:t>
            </a:r>
            <a:endParaRPr lang="es-CO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1214422"/>
            <a:ext cx="3071834" cy="695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282" y="2428868"/>
            <a:ext cx="2500330" cy="1920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00562" y="2714620"/>
            <a:ext cx="2466973" cy="92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14744" y="4714884"/>
            <a:ext cx="2357454" cy="149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13 CuadroTexto"/>
          <p:cNvSpPr txBox="1"/>
          <p:nvPr/>
        </p:nvSpPr>
        <p:spPr>
          <a:xfrm>
            <a:off x="3714744" y="621508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Viola da gamba</a:t>
            </a:r>
            <a:endParaRPr lang="es-CO" dirty="0"/>
          </a:p>
        </p:txBody>
      </p:sp>
      <p:sp>
        <p:nvSpPr>
          <p:cNvPr id="15" name="14 CuadroTexto"/>
          <p:cNvSpPr txBox="1"/>
          <p:nvPr/>
        </p:nvSpPr>
        <p:spPr>
          <a:xfrm>
            <a:off x="4429124" y="364331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Laúd</a:t>
            </a:r>
            <a:endParaRPr lang="es-CO" dirty="0"/>
          </a:p>
        </p:txBody>
      </p:sp>
      <p:sp>
        <p:nvSpPr>
          <p:cNvPr id="16" name="15 CuadroTexto"/>
          <p:cNvSpPr txBox="1"/>
          <p:nvPr/>
        </p:nvSpPr>
        <p:spPr>
          <a:xfrm>
            <a:off x="3929058" y="200024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Trombón</a:t>
            </a:r>
            <a:endParaRPr lang="es-CO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14282" y="442913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Trompeta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/>
          <a:lstStyle/>
          <a:p>
            <a:r>
              <a:rPr lang="es-ES" dirty="0" smtClean="0"/>
              <a:t>Biografía</a:t>
            </a:r>
            <a:endParaRPr lang="es-CO" dirty="0"/>
          </a:p>
        </p:txBody>
      </p:sp>
      <p:pic>
        <p:nvPicPr>
          <p:cNvPr id="4" name="Picture 4" descr="MPj040722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71438"/>
            <a:ext cx="4929222" cy="67151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" name="Picture 2" descr="http://www.doctormacro1.info/Images/Stewart,%20James/Annex/Annex%20-%20Stewart,%20James%20(It's%20a%20Wonderful%20Life)_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1998" y="537224"/>
            <a:ext cx="3535894" cy="282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6 CuadroTexto"/>
          <p:cNvSpPr txBox="1">
            <a:spLocks noChangeArrowheads="1"/>
          </p:cNvSpPr>
          <p:nvPr/>
        </p:nvSpPr>
        <p:spPr bwMode="auto">
          <a:xfrm>
            <a:off x="71434" y="5539476"/>
            <a:ext cx="2431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>
                <a:latin typeface="Calibri" pitchFamily="34" charset="0"/>
              </a:rPr>
              <a:t>What a wonderful life.</a:t>
            </a:r>
          </a:p>
          <a:p>
            <a:r>
              <a:rPr lang="en-US">
                <a:latin typeface="Calibri" pitchFamily="34" charset="0"/>
              </a:rPr>
              <a:t>Frank Capra, 1947</a:t>
            </a:r>
            <a:endParaRPr lang="es-ES">
              <a:latin typeface="Calibri" pitchFamily="34" charset="0"/>
            </a:endParaRPr>
          </a:p>
        </p:txBody>
      </p:sp>
      <p:pic>
        <p:nvPicPr>
          <p:cNvPr id="7" name="Picture 4" descr="http://www.cinematicwallpaper.com/movie-pictures/wallpapers/Classic-Movie-wallpapers/Its_a_wonderfull_life_102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1998" y="3710510"/>
            <a:ext cx="3549040" cy="2718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Flos</a:t>
            </a:r>
            <a:r>
              <a:rPr lang="es-ES" dirty="0" smtClean="0"/>
              <a:t> Sanctorum</a:t>
            </a:r>
          </a:p>
          <a:p>
            <a:r>
              <a:rPr lang="es-ES" dirty="0" smtClean="0"/>
              <a:t>Apócrifos</a:t>
            </a:r>
          </a:p>
          <a:p>
            <a:r>
              <a:rPr lang="es-ES" dirty="0" smtClean="0"/>
              <a:t>Florecillas</a:t>
            </a:r>
          </a:p>
          <a:p>
            <a:r>
              <a:rPr lang="es-ES" dirty="0" smtClean="0"/>
              <a:t>Kant</a:t>
            </a:r>
          </a:p>
          <a:p>
            <a:r>
              <a:rPr lang="es-ES" dirty="0" err="1" smtClean="0"/>
              <a:t>Braudel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enina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85992"/>
            <a:ext cx="4250787" cy="3143272"/>
          </a:xfrm>
          <a:prstGeom prst="rect">
            <a:avLst/>
          </a:prstGeom>
          <a:noFill/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Intención</a:t>
            </a:r>
            <a:endParaRPr kumimoji="0" lang="es-CO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2" name="Picture 4" descr="http://howtok.110mb.com/pixmicat-pio_4rel2/ag/src/12171697053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500174"/>
            <a:ext cx="3559169" cy="4033725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4572000" y="5715016"/>
            <a:ext cx="3500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Picasso. Las Meninas (Obra No.50).</a:t>
            </a:r>
          </a:p>
          <a:p>
            <a:r>
              <a:rPr lang="es-ES" sz="1600" dirty="0" smtClean="0"/>
              <a:t>1957</a:t>
            </a:r>
            <a:endParaRPr lang="es-CO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500034" y="5643578"/>
            <a:ext cx="3500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Velásquez. Las Meninas. 1656</a:t>
            </a:r>
            <a:endParaRPr lang="es-C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ES" dirty="0" smtClean="0"/>
              <a:t>Intención</a:t>
            </a:r>
            <a:endParaRPr lang="es-CO" dirty="0"/>
          </a:p>
        </p:txBody>
      </p:sp>
      <p:sp>
        <p:nvSpPr>
          <p:cNvPr id="4100" name="AutoShape 4" descr="'Crucifixión de Cristo' (1315), de Giotto di Bondone, expuesta en la  Gemäldegalerie, en Berlín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4102" name="Picture 6" descr="'Crucifixión de Cristo' (1315), de Giotto di Bondone, expuesta en la  Gemäldegalerie, en Berlín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214422"/>
            <a:ext cx="3310113" cy="4500594"/>
          </a:xfrm>
          <a:prstGeom prst="rect">
            <a:avLst/>
          </a:prstGeom>
          <a:noFill/>
        </p:spPr>
      </p:pic>
      <p:sp>
        <p:nvSpPr>
          <p:cNvPr id="4104" name="AutoShape 8" descr="'Reds nº 5' (1961), de Mark Rothko, expuesta en la Gemäldegalerie, en Berlín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06" name="AutoShape 10" descr="'Reds nº 5' (1961), de Mark Rothko, expuesta en la Gemäldegalerie, en Berlín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08" name="AutoShape 12" descr="'Reds nº 5' (1961), de Mark Rothko, expuesta en la Gemäldegalerie, en Berlín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10" name="AutoShape 14" descr="'Reds nº 5' (1961), de Mark Rothko, expuesta en la Gemäldegalerie, en Berlín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4"/>
          <a:srcRect l="28571" t="16429" r="40625" b="34999"/>
          <a:stretch>
            <a:fillRect/>
          </a:stretch>
        </p:blipFill>
        <p:spPr bwMode="auto">
          <a:xfrm>
            <a:off x="66153" y="1285860"/>
            <a:ext cx="442180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11 CuadroTexto"/>
          <p:cNvSpPr txBox="1"/>
          <p:nvPr/>
        </p:nvSpPr>
        <p:spPr>
          <a:xfrm>
            <a:off x="71406" y="5643578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'</a:t>
            </a:r>
            <a:r>
              <a:rPr lang="es-CO" sz="1600" dirty="0" err="1" smtClean="0"/>
              <a:t>Reds</a:t>
            </a:r>
            <a:r>
              <a:rPr lang="es-CO" sz="1600" dirty="0" smtClean="0"/>
              <a:t> nº 5' (1961), de Mark </a:t>
            </a:r>
            <a:r>
              <a:rPr lang="es-CO" sz="1600" dirty="0" err="1" smtClean="0"/>
              <a:t>Rothko</a:t>
            </a:r>
            <a:r>
              <a:rPr lang="es-CO" sz="1600" dirty="0" smtClean="0"/>
              <a:t>, expuesta en la </a:t>
            </a:r>
            <a:r>
              <a:rPr lang="es-CO" sz="1600" dirty="0" err="1" smtClean="0"/>
              <a:t>Gemäldegalerie</a:t>
            </a:r>
            <a:r>
              <a:rPr lang="es-CO" sz="1600" dirty="0" smtClean="0"/>
              <a:t>, en Berlín.- GEMÄLDEGALERIE (BERLIN)</a:t>
            </a:r>
            <a:endParaRPr lang="es-CO" sz="16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357818" y="5786454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'Crucifixión de Cristo' (1315), de </a:t>
            </a:r>
            <a:r>
              <a:rPr lang="es-CO" sz="1600" dirty="0" err="1"/>
              <a:t>Giotto</a:t>
            </a:r>
            <a:r>
              <a:rPr lang="es-CO" sz="1600" dirty="0"/>
              <a:t> di </a:t>
            </a:r>
            <a:r>
              <a:rPr lang="es-CO" sz="1600" dirty="0" err="1"/>
              <a:t>Bondone</a:t>
            </a:r>
            <a:r>
              <a:rPr lang="es-CO" sz="1600" dirty="0"/>
              <a:t>, expuesta en la </a:t>
            </a:r>
            <a:r>
              <a:rPr lang="es-CO" sz="1600" dirty="0" err="1"/>
              <a:t>Gemäldegalerie</a:t>
            </a:r>
            <a:r>
              <a:rPr lang="es-CO" sz="1600" dirty="0"/>
              <a:t>, en Berlín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El gesto</a:t>
            </a:r>
          </a:p>
          <a:p>
            <a:pPr>
              <a:buNone/>
            </a:pPr>
            <a:r>
              <a:rPr lang="es-ES" dirty="0" smtClean="0"/>
              <a:t>El sentido</a:t>
            </a:r>
          </a:p>
          <a:p>
            <a:pPr>
              <a:buNone/>
            </a:pPr>
            <a:r>
              <a:rPr lang="es-ES" dirty="0" smtClean="0"/>
              <a:t>Las palabras</a:t>
            </a:r>
            <a:endParaRPr lang="es-CO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 l="37500" t="28572" r="39732" b="8571"/>
          <a:stretch>
            <a:fillRect/>
          </a:stretch>
        </p:blipFill>
        <p:spPr bwMode="auto">
          <a:xfrm>
            <a:off x="5786446" y="1448347"/>
            <a:ext cx="2845354" cy="490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Intención</a:t>
            </a:r>
            <a:endParaRPr kumimoji="0" lang="es-CO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71868" y="6000768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Piero de la Francesca</a:t>
            </a:r>
          </a:p>
          <a:p>
            <a:r>
              <a:rPr lang="es-ES" dirty="0" smtClean="0"/>
              <a:t>La Anunciación, S.XV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157</Words>
  <Application>Microsoft Office PowerPoint</Application>
  <PresentationFormat>Presentación en pantalla (4:3)</PresentationFormat>
  <Paragraphs>48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4. re-conocimiento</vt:lpstr>
      <vt:lpstr>Diapositiva 2</vt:lpstr>
      <vt:lpstr>Diapositiva 3</vt:lpstr>
      <vt:lpstr>Biografía</vt:lpstr>
      <vt:lpstr>Diapositiva 5</vt:lpstr>
      <vt:lpstr>Diapositiva 6</vt:lpstr>
      <vt:lpstr>Intención</vt:lpstr>
      <vt:lpstr>Diapositiva 8</vt:lpstr>
    </vt:vector>
  </TitlesOfParts>
  <Company>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Bio-grafía</dc:title>
  <dc:creator>Carlos Rojas</dc:creator>
  <cp:lastModifiedBy>Carlos Rojas</cp:lastModifiedBy>
  <cp:revision>33</cp:revision>
  <dcterms:created xsi:type="dcterms:W3CDTF">2009-02-09T03:14:34Z</dcterms:created>
  <dcterms:modified xsi:type="dcterms:W3CDTF">2009-02-09T14:46:35Z</dcterms:modified>
</cp:coreProperties>
</file>